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5" r:id="rId4"/>
    <p:sldId id="276" r:id="rId5"/>
    <p:sldId id="27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nadarsh25/tourGuide-Web-Design-Project/tree/master/tourguide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Presentation_semantics" TargetMode="External"/><Relationship Id="rId3" Type="http://schemas.openxmlformats.org/officeDocument/2006/relationships/hyperlink" Target="http://en.wikipedia.org/wiki/Web_page" TargetMode="External"/><Relationship Id="rId7" Type="http://schemas.openxmlformats.org/officeDocument/2006/relationships/hyperlink" Target="http://en.wikipedia.org/wiki/Style_sheet_language" TargetMode="External"/><Relationship Id="rId2" Type="http://schemas.openxmlformats.org/officeDocument/2006/relationships/hyperlink" Target="http://en.wikipedia.org/wiki/Markup_languag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en.wikipedia.org/wiki/Angle_brackets" TargetMode="External"/><Relationship Id="rId5" Type="http://schemas.openxmlformats.org/officeDocument/2006/relationships/hyperlink" Target="http://en.wikipedia.org/wiki/HTML_element" TargetMode="External"/><Relationship Id="rId4" Type="http://schemas.openxmlformats.org/officeDocument/2006/relationships/hyperlink" Target="http://en.wikipedia.org/wiki/Web_browser" TargetMode="External"/><Relationship Id="rId9" Type="http://schemas.openxmlformats.org/officeDocument/2006/relationships/hyperlink" Target="https://en.wikipedia.org/wiki/First-class_functio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tourGuide </a:t>
            </a:r>
            <a:br>
              <a:rPr lang="en-US" dirty="0" smtClean="0"/>
            </a:br>
            <a:r>
              <a:rPr lang="en-US" dirty="0" smtClean="0"/>
              <a:t>A tourism site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Adarsh Singh Tiwari &amp; Ronak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4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9794">
            <a:off x="15799" y="457199"/>
            <a:ext cx="6121028" cy="36094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2311">
            <a:off x="6480658" y="512223"/>
            <a:ext cx="5644542" cy="34994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313" y="3181469"/>
            <a:ext cx="6226616" cy="367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9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Description Page: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121920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5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35655" cy="4331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9703">
            <a:off x="5917399" y="2852756"/>
            <a:ext cx="5954099" cy="35075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0607">
            <a:off x="300788" y="3916697"/>
            <a:ext cx="5053111" cy="29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1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6"/>
            <a:ext cx="12192000" cy="68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2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Book Ticket: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4779"/>
            <a:ext cx="6150890" cy="60532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890" y="804779"/>
            <a:ext cx="6125673" cy="60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1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4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8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Login Page: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121920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6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Hotel Page: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121920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2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Restaurant Page: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121920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1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Gallery Page: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121920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3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8625" y="214786"/>
            <a:ext cx="7766936" cy="1646302"/>
          </a:xfrm>
        </p:spPr>
        <p:txBody>
          <a:bodyPr/>
          <a:lstStyle/>
          <a:p>
            <a:pPr algn="l"/>
            <a:r>
              <a:rPr lang="en-US" dirty="0" smtClean="0"/>
              <a:t>Contents: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8625" y="2113749"/>
            <a:ext cx="7766936" cy="4419398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Aim of the Project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Technology Used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Modules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smtClean="0"/>
              <a:t>Snapshots</a:t>
            </a:r>
          </a:p>
        </p:txBody>
      </p:sp>
    </p:spTree>
    <p:extLst>
      <p:ext uri="{BB962C8B-B14F-4D97-AF65-F5344CB8AC3E}">
        <p14:creationId xmlns:p14="http://schemas.microsoft.com/office/powerpoint/2010/main" val="257950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34989" cy="49329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9382">
            <a:off x="7125336" y="1370188"/>
            <a:ext cx="4957011" cy="36816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4672">
            <a:off x="1879569" y="3681662"/>
            <a:ext cx="5844704" cy="317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8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COPYRIGHT: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121920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1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308643">
            <a:off x="508893" y="1530876"/>
            <a:ext cx="8596668" cy="1320800"/>
          </a:xfrm>
        </p:spPr>
        <p:txBody>
          <a:bodyPr>
            <a:noAutofit/>
          </a:bodyPr>
          <a:lstStyle/>
          <a:p>
            <a:r>
              <a:rPr lang="en-US" sz="9600" dirty="0" smtClean="0"/>
              <a:t>Thank You </a:t>
            </a:r>
            <a:r>
              <a:rPr lang="en-US" sz="9600" dirty="0" smtClean="0">
                <a:sym typeface="Wingdings" panose="05000000000000000000" pitchFamily="2" charset="2"/>
              </a:rPr>
              <a:t></a:t>
            </a:r>
            <a:endParaRPr lang="en-US" sz="9600" dirty="0"/>
          </a:p>
        </p:txBody>
      </p:sp>
      <p:sp>
        <p:nvSpPr>
          <p:cNvPr id="4" name="Cloud Callout 3"/>
          <p:cNvSpPr/>
          <p:nvPr/>
        </p:nvSpPr>
        <p:spPr>
          <a:xfrm>
            <a:off x="5017169" y="2827421"/>
            <a:ext cx="4752474" cy="2382253"/>
          </a:xfrm>
          <a:prstGeom prst="cloudCallout">
            <a:avLst>
              <a:gd name="adj1" fmla="val -51103"/>
              <a:gd name="adj2" fmla="val 553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You </a:t>
            </a:r>
            <a:r>
              <a:rPr lang="en-US" sz="2000" dirty="0"/>
              <a:t>cannot inspire others until you become your own inspiration.</a:t>
            </a:r>
          </a:p>
          <a:p>
            <a:pPr algn="ctr"/>
            <a:r>
              <a:rPr lang="en-US" sz="2000" dirty="0"/>
              <a:t>                      -Ast.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0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221" y="120316"/>
            <a:ext cx="8596668" cy="1826581"/>
          </a:xfrm>
        </p:spPr>
        <p:txBody>
          <a:bodyPr/>
          <a:lstStyle/>
          <a:p>
            <a:r>
              <a:rPr lang="en-US" dirty="0" smtClean="0"/>
              <a:t>Aim of the project: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0221" y="2265510"/>
            <a:ext cx="9344971" cy="305244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The Aim of this project is to make a </a:t>
            </a:r>
            <a:r>
              <a:rPr lang="en-IN" dirty="0" smtClean="0">
                <a:latin typeface="Arial Rounded MT Bold" panose="020F0704030504030204" pitchFamily="34" charset="0"/>
              </a:rPr>
              <a:t>website to provide an easy and cheap platform for people who want to travel and to explore more deep in this world.</a:t>
            </a:r>
            <a:endParaRPr lang="en-IN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Arial Rounded MT Bold" panose="020F0704030504030204" pitchFamily="34" charset="0"/>
              </a:rPr>
              <a:t>The Outcome of this project is that a person can easily </a:t>
            </a:r>
            <a:r>
              <a:rPr lang="en-IN" dirty="0" smtClean="0">
                <a:latin typeface="Arial Rounded MT Bold" panose="020F0704030504030204" pitchFamily="34" charset="0"/>
              </a:rPr>
              <a:t>check the whole descriptions and details of any particular place.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 smtClean="0">
                <a:latin typeface="Arial Rounded MT Bold" panose="020F0704030504030204" pitchFamily="34" charset="0"/>
              </a:rPr>
              <a:t>GitHub: </a:t>
            </a:r>
            <a:r>
              <a:rPr lang="en-IN" dirty="0">
                <a:latin typeface="Arial Rounded MT Bold" panose="020F0704030504030204" pitchFamily="34" charset="0"/>
                <a:hlinkClick r:id="rId2"/>
              </a:rPr>
              <a:t>https://github.com/rnadarsh25/tourGuide-Web-Design-Project/tree/master/tourguide</a:t>
            </a:r>
            <a:endParaRPr lang="en-IN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 smtClean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3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946" y="240631"/>
            <a:ext cx="8596668" cy="839992"/>
          </a:xfrm>
        </p:spPr>
        <p:txBody>
          <a:bodyPr/>
          <a:lstStyle/>
          <a:p>
            <a:r>
              <a:rPr lang="en-US" dirty="0" smtClean="0"/>
              <a:t>Technology used: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946" y="1327046"/>
            <a:ext cx="9850296" cy="5350480"/>
          </a:xfrm>
        </p:spPr>
        <p:txBody>
          <a:bodyPr>
            <a:normAutofit fontScale="85000" lnSpcReduction="20000"/>
          </a:bodyPr>
          <a:lstStyle/>
          <a:p>
            <a:r>
              <a:rPr lang="en-IN" dirty="0" smtClean="0">
                <a:latin typeface="Arial Rounded MT Bold" panose="020F0704030504030204" pitchFamily="34" charset="0"/>
              </a:rPr>
              <a:t>HTML:</a:t>
            </a:r>
            <a:endParaRPr lang="en-IN" dirty="0">
              <a:latin typeface="Arial Rounded MT Bold" panose="020F0704030504030204" pitchFamily="34" charset="0"/>
            </a:endParaRPr>
          </a:p>
          <a:p>
            <a:r>
              <a:rPr lang="en-US" dirty="0">
                <a:latin typeface="Century Schoolbook" panose="02040604050505020304" pitchFamily="18" charset="0"/>
              </a:rPr>
              <a:t>Hyper Text Markup Language (HTML) is the main </a:t>
            </a:r>
            <a:r>
              <a:rPr lang="en-US" dirty="0">
                <a:latin typeface="Century Schoolbook" panose="02040604050505020304" pitchFamily="18" charset="0"/>
                <a:hlinkClick r:id="rId2"/>
              </a:rPr>
              <a:t>markup language </a:t>
            </a:r>
            <a:r>
              <a:rPr lang="en-US" dirty="0">
                <a:latin typeface="Century Schoolbook" panose="02040604050505020304" pitchFamily="18" charset="0"/>
              </a:rPr>
              <a:t>for creating </a:t>
            </a:r>
            <a:r>
              <a:rPr lang="en-US" dirty="0">
                <a:latin typeface="Century Schoolbook" panose="02040604050505020304" pitchFamily="18" charset="0"/>
                <a:hlinkClick r:id="rId3"/>
              </a:rPr>
              <a:t>web pages </a:t>
            </a:r>
            <a:r>
              <a:rPr lang="en-US" dirty="0">
                <a:latin typeface="Century Schoolbook" panose="02040604050505020304" pitchFamily="18" charset="0"/>
              </a:rPr>
              <a:t>and other information that can be displayed in a </a:t>
            </a:r>
            <a:r>
              <a:rPr lang="en-US" dirty="0">
                <a:latin typeface="Century Schoolbook" panose="02040604050505020304" pitchFamily="18" charset="0"/>
                <a:hlinkClick r:id="rId4"/>
              </a:rPr>
              <a:t>web browser. </a:t>
            </a:r>
            <a:r>
              <a:rPr lang="en-US" dirty="0">
                <a:latin typeface="Century Schoolbook" panose="02040604050505020304" pitchFamily="18" charset="0"/>
              </a:rPr>
              <a:t>HTML is written in the form of </a:t>
            </a:r>
            <a:r>
              <a:rPr lang="en-US" dirty="0">
                <a:latin typeface="Century Schoolbook" panose="02040604050505020304" pitchFamily="18" charset="0"/>
                <a:hlinkClick r:id="rId5"/>
              </a:rPr>
              <a:t>HTML</a:t>
            </a:r>
            <a:r>
              <a:rPr lang="en-US" dirty="0">
                <a:latin typeface="Century Schoolbook" panose="02040604050505020304" pitchFamily="18" charset="0"/>
              </a:rPr>
              <a:t> </a:t>
            </a:r>
            <a:r>
              <a:rPr lang="en-US" dirty="0">
                <a:latin typeface="Century Schoolbook" panose="02040604050505020304" pitchFamily="18" charset="0"/>
                <a:hlinkClick r:id="rId5"/>
              </a:rPr>
              <a:t>elements </a:t>
            </a:r>
            <a:r>
              <a:rPr lang="en-US" dirty="0">
                <a:latin typeface="Century Schoolbook" panose="02040604050505020304" pitchFamily="18" charset="0"/>
              </a:rPr>
              <a:t>consisting of tags enclosed in </a:t>
            </a:r>
            <a:r>
              <a:rPr lang="en-US" dirty="0">
                <a:latin typeface="Century Schoolbook" panose="02040604050505020304" pitchFamily="18" charset="0"/>
                <a:hlinkClick r:id="rId6"/>
              </a:rPr>
              <a:t>angle brackets </a:t>
            </a:r>
            <a:r>
              <a:rPr lang="en-US" dirty="0">
                <a:latin typeface="Century Schoolbook" panose="02040604050505020304" pitchFamily="18" charset="0"/>
              </a:rPr>
              <a:t>(like &lt;html&gt;), within the web page content.  </a:t>
            </a:r>
          </a:p>
          <a:p>
            <a:r>
              <a:rPr lang="en-US" dirty="0" smtClean="0"/>
              <a:t>CSS:</a:t>
            </a:r>
            <a:endParaRPr lang="en-US" dirty="0"/>
          </a:p>
          <a:p>
            <a:r>
              <a:rPr lang="en-US" dirty="0">
                <a:latin typeface="Century" panose="02040604050505020304" pitchFamily="18" charset="0"/>
              </a:rPr>
              <a:t>Cascading Style Sheets (CSS) is a </a:t>
            </a:r>
            <a:r>
              <a:rPr lang="en-US" dirty="0">
                <a:latin typeface="Century" panose="02040604050505020304" pitchFamily="18" charset="0"/>
                <a:hlinkClick r:id="rId7"/>
              </a:rPr>
              <a:t>style sheet language </a:t>
            </a:r>
            <a:r>
              <a:rPr lang="en-US" dirty="0">
                <a:latin typeface="Century" panose="02040604050505020304" pitchFamily="18" charset="0"/>
              </a:rPr>
              <a:t>used for describing the </a:t>
            </a:r>
            <a:r>
              <a:rPr lang="en-US" dirty="0">
                <a:latin typeface="Century" panose="02040604050505020304" pitchFamily="18" charset="0"/>
                <a:hlinkClick r:id="rId8"/>
              </a:rPr>
              <a:t>presentation</a:t>
            </a:r>
            <a:r>
              <a:rPr lang="en-US" dirty="0">
                <a:latin typeface="Century" panose="02040604050505020304" pitchFamily="18" charset="0"/>
              </a:rPr>
              <a:t> </a:t>
            </a:r>
            <a:r>
              <a:rPr lang="en-US" dirty="0">
                <a:latin typeface="Century" panose="02040604050505020304" pitchFamily="18" charset="0"/>
                <a:hlinkClick r:id="rId8"/>
              </a:rPr>
              <a:t>semantics </a:t>
            </a:r>
            <a:r>
              <a:rPr lang="en-US" dirty="0">
                <a:latin typeface="Century" panose="02040604050505020304" pitchFamily="18" charset="0"/>
              </a:rPr>
              <a:t>(the look and formatting) of a document written in a </a:t>
            </a:r>
            <a:r>
              <a:rPr lang="en-US" dirty="0">
                <a:latin typeface="Century" panose="02040604050505020304" pitchFamily="18" charset="0"/>
                <a:hlinkClick r:id="rId2"/>
              </a:rPr>
              <a:t>markup language. </a:t>
            </a:r>
            <a:endParaRPr lang="en-US" dirty="0">
              <a:latin typeface="Century" panose="02040604050505020304" pitchFamily="18" charset="0"/>
            </a:endParaRPr>
          </a:p>
          <a:p>
            <a:r>
              <a:rPr lang="en-US" sz="2800" dirty="0" smtClean="0"/>
              <a:t>JavaScript:</a:t>
            </a:r>
            <a:endParaRPr lang="en-US" sz="2800" dirty="0"/>
          </a:p>
          <a:p>
            <a:r>
              <a:rPr lang="en-US" sz="2100" dirty="0">
                <a:latin typeface="Century" panose="02040604050505020304" pitchFamily="18" charset="0"/>
              </a:rPr>
              <a:t>JavaScript</a:t>
            </a:r>
            <a:r>
              <a:rPr lang="en-US" sz="2100" baseline="30000" dirty="0">
                <a:latin typeface="Century" panose="02040604050505020304" pitchFamily="18" charset="0"/>
              </a:rPr>
              <a:t>®</a:t>
            </a:r>
            <a:r>
              <a:rPr lang="en-US" sz="2100" dirty="0">
                <a:latin typeface="Century" panose="02040604050505020304" pitchFamily="18" charset="0"/>
              </a:rPr>
              <a:t> (often shortened to JS) is a lightweight, interpreted, object-oriented language with </a:t>
            </a:r>
            <a:r>
              <a:rPr lang="en-US" sz="2100" dirty="0">
                <a:latin typeface="Century" panose="02040604050505020304" pitchFamily="18" charset="0"/>
                <a:hlinkClick r:id="rId9" tooltip="https://en.wikipedia.org/wiki/First-class_function"/>
              </a:rPr>
              <a:t>first-class functions</a:t>
            </a:r>
            <a:r>
              <a:rPr lang="en-US" sz="2100" dirty="0">
                <a:latin typeface="Century" panose="02040604050505020304" pitchFamily="18" charset="0"/>
              </a:rPr>
              <a:t>, and is best known as the scripting language for Web pages, but it's used in many non-browsers as well</a:t>
            </a:r>
            <a:r>
              <a:rPr lang="en-US" sz="2100" dirty="0"/>
              <a:t>. </a:t>
            </a:r>
            <a:endParaRPr lang="en-US" sz="2100" dirty="0" smtClean="0"/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JQuery: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jQuery is a lightweight, "write less, do more", JavaScript library.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jQuery is to make it much easier to use JavaScript on your website.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jQuery takes a lot of common tasks that require many lines of JavaScript code to accomplish, and wraps them into methods that you can call with a single line of code.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3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714" y="535184"/>
            <a:ext cx="8596668" cy="812354"/>
          </a:xfrm>
        </p:spPr>
        <p:txBody>
          <a:bodyPr/>
          <a:lstStyle/>
          <a:p>
            <a:r>
              <a:rPr lang="en-US" dirty="0" smtClean="0"/>
              <a:t>Modules: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714" y="1784247"/>
            <a:ext cx="9898423" cy="40510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Home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tour package </a:t>
            </a:r>
            <a:r>
              <a:rPr lang="en-US" dirty="0"/>
              <a:t>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Detail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Description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Book Ticket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Login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Hotel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Restaurant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4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70021"/>
          </a:xfrm>
        </p:spPr>
        <p:txBody>
          <a:bodyPr/>
          <a:lstStyle/>
          <a:p>
            <a:r>
              <a:rPr lang="en-US" dirty="0" smtClean="0"/>
              <a:t>Homepage: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021"/>
            <a:ext cx="12192000" cy="60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6470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705" y="0"/>
            <a:ext cx="5827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5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739274"/>
          </a:xfrm>
        </p:spPr>
        <p:txBody>
          <a:bodyPr/>
          <a:lstStyle/>
          <a:p>
            <a:r>
              <a:rPr lang="en-US" dirty="0" smtClean="0"/>
              <a:t>tour Package Page: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9274"/>
            <a:ext cx="12192000" cy="611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3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660400"/>
          </a:xfrm>
        </p:spPr>
        <p:txBody>
          <a:bodyPr>
            <a:normAutofit/>
          </a:bodyPr>
          <a:lstStyle/>
          <a:p>
            <a:r>
              <a:rPr lang="en-US" dirty="0" smtClean="0"/>
              <a:t>Detail Page: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121920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1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87</TotalTime>
  <Words>248</Words>
  <Application>Microsoft Office PowerPoint</Application>
  <PresentationFormat>Widescreen</PresentationFormat>
  <Paragraphs>47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 Rounded MT Bold</vt:lpstr>
      <vt:lpstr>Century</vt:lpstr>
      <vt:lpstr>Century Schoolbook</vt:lpstr>
      <vt:lpstr>Times New Roman</vt:lpstr>
      <vt:lpstr>Trebuchet MS</vt:lpstr>
      <vt:lpstr>Wingdings</vt:lpstr>
      <vt:lpstr>Wingdings 3</vt:lpstr>
      <vt:lpstr>Facet</vt:lpstr>
      <vt:lpstr> tourGuide  A tourism site</vt:lpstr>
      <vt:lpstr>Contents:</vt:lpstr>
      <vt:lpstr>Aim of the project:</vt:lpstr>
      <vt:lpstr>Technology used:</vt:lpstr>
      <vt:lpstr>Modules:</vt:lpstr>
      <vt:lpstr>Homepage:</vt:lpstr>
      <vt:lpstr>PowerPoint Presentation</vt:lpstr>
      <vt:lpstr>tour Package Page:</vt:lpstr>
      <vt:lpstr>Detail Page:</vt:lpstr>
      <vt:lpstr>PowerPoint Presentation</vt:lpstr>
      <vt:lpstr>Description Page:</vt:lpstr>
      <vt:lpstr>PowerPoint Presentation</vt:lpstr>
      <vt:lpstr>PowerPoint Presentation</vt:lpstr>
      <vt:lpstr>Book Ticket:</vt:lpstr>
      <vt:lpstr>PowerPoint Presentation</vt:lpstr>
      <vt:lpstr>Login Page:</vt:lpstr>
      <vt:lpstr>Hotel Page:</vt:lpstr>
      <vt:lpstr>Restaurant Page:</vt:lpstr>
      <vt:lpstr>Gallery Page:</vt:lpstr>
      <vt:lpstr>PowerPoint Presentation</vt:lpstr>
      <vt:lpstr>COPYRIGHT:</vt:lpstr>
      <vt:lpstr>Thank You 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tourGuide  A tourism site</dc:title>
  <dc:creator>Adarsh singh tiwari</dc:creator>
  <cp:lastModifiedBy>Adarsh singh tiwari</cp:lastModifiedBy>
  <cp:revision>12</cp:revision>
  <dcterms:created xsi:type="dcterms:W3CDTF">2019-11-03T13:45:27Z</dcterms:created>
  <dcterms:modified xsi:type="dcterms:W3CDTF">2019-11-04T13:18:23Z</dcterms:modified>
</cp:coreProperties>
</file>